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B90E4-65CC-9E7C-6CC3-0FCC2C675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661E4-93F4-15BF-8B07-E24290972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70E9D-7771-897E-A80C-2F9CA9853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FA4A5-30B8-2AFB-5099-5283AD313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8E586-F2BB-C818-CF83-FCDAA796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638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48B73-05EC-5EE6-8E54-B333BC18D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B43769-E154-2030-0A31-768CBE46F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EE460-4B1C-1FC8-4063-60B369AB4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2EA98-5DA9-92F1-9E11-67E9758D3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4B34B-99C6-08E5-9356-BD87BF49D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6817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E9A20D-75FA-03CB-026D-9C8EF3E037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90D04-2A39-F528-A4A9-E1D2A1E40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6EF3B-FCF1-B349-5181-48336AC42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22DCC-0000-5E6A-BE3D-FDE1887C5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1A6B6-9740-A18E-393B-50203E1C1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594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2A232-910D-E64E-F753-EA18D1F35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05081-C45E-F17F-6AAE-4B0398A7E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5951D-448D-C9D8-7FB8-AA8070F32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62B3A-F004-CC4B-2F4D-154CCFB6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EEF06-3DA0-C7A1-6266-A5CF9D02A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8032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66FAA-4C21-56F2-EBBE-AB5C24623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16C3B-8BC1-47AA-FE5B-24C40C8E6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CBAA2-B2FB-C860-A93C-6A169B022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8DC27-0708-577F-B682-6FBF859AB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D18E4-1B0D-ADD8-052C-ED8B2A02C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886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FDB0A-CE60-C074-A4EA-3EFAEAD6C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43CA7-DA4C-4BB5-C9EF-DE91DFC658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2B400E-2E83-96E4-B8B0-845487D27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BA4EE-D6D6-3574-A4D7-715B8E632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275DA-3A3F-4567-3605-50B88C899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1A03-28D3-9BC9-5479-CFD3B51EF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995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05045-4F8C-D71F-9ED1-A7AE7FCB4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56E7A6-7275-AC53-76A9-5552871DC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5AEE8-828E-5B5A-FB4D-8B1967C720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E24F9-CF9C-7A15-8F49-F41894EA42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66C117-BCF6-EDE1-D76B-B1621ECD3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4EC49E-6D8D-DA78-D0B0-9385C8618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F8CE32-582F-E127-A66C-4035D14D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A2E486-52FD-7C19-C70D-119E3461C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4059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685D5-1598-54E4-A0F1-060E67C2B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7F238F-BA92-E341-D7DA-085F0B357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21EA96-D0E5-0178-B956-058B18B71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755D41-62D7-CD84-135F-AD630672C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064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9A6315-816E-FEC1-2729-29E13016C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4C4EC-3085-193A-5FBB-00A5A8DCA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272306-497A-B02C-E5BB-3444946B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4848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1E8B8-FE0F-796C-F3F4-708BDBA7D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D1876-1B7C-FD17-0752-80A32D8C2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E163F-180D-9388-299E-9FFA73C881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395E6-FC8A-B7EE-48C1-4CA3B216D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E8D21-41A1-17EB-A762-2EE8D0670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06141E-C7B9-BC23-5D98-D3EF7202C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567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9E2D-8738-5A1D-C963-7A6A51DC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01D40-D0B6-2317-CEC3-9EFF40B72F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BAAFFB-6766-CC5D-E68D-55DC90387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93336-9F3D-D250-854D-1B984492D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9A964-0C1D-67DA-3087-6792E5AB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EA2497-9821-3F8F-BADE-E9552AE2E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768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00646-F569-E26B-21C4-44B58E520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EA585-B715-1554-B4A0-C81E4A0F8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97408-72A1-80A7-CE60-9D16C9FFA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BC0D5-107F-4583-9DBD-EF612786B5C1}" type="datetimeFigureOut">
              <a:rPr lang="en-IN" smtClean="0"/>
              <a:t>07-01-2023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3F6BC-5BBC-F7A9-EBD5-4B1B0FA16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4DB77-FF01-E9B7-7558-44AD019B8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1193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F1A1-452C-2751-1F3D-DB120EF7EE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NLP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00BDAF-87B9-E958-4DA6-49B7440902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Natural Language Processing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8815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591FC-9D6C-D92B-A8F1-1BF6747AE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Sentiment analysis in financial markets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8B385-CD20-08DB-F153-96331DC56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analyze news articles and social media posts to understand sentiment about a particular company or industry, which can help inform investment decisions.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8769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3FF38-84A5-68DC-D86B-999F7F48E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Fraud detection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4CB7C-032E-1647-E051-BB7058978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analyze customer interactions and transactions to identify patterns that may indicate fraudulent activity.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1061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33805-B42E-4E8F-1EC9-9EE8F2AEA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So, what do we want to achieve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362B0-2FDE-6E52-50B6-7C8C45190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Will we be able to do all these things – </a:t>
            </a:r>
            <a:r>
              <a:rPr lang="en-IN" b="1" dirty="0"/>
              <a:t>NO</a:t>
            </a:r>
          </a:p>
          <a:p>
            <a:r>
              <a:rPr lang="en-IN" dirty="0"/>
              <a:t>Will we be able to do some of these things – </a:t>
            </a:r>
            <a:r>
              <a:rPr lang="en-IN" b="1" dirty="0"/>
              <a:t>YES</a:t>
            </a:r>
            <a:endParaRPr lang="en-IN" dirty="0"/>
          </a:p>
          <a:p>
            <a:r>
              <a:rPr lang="en-IN" dirty="0"/>
              <a:t>Will we understand how all of them are working somewhat – </a:t>
            </a:r>
            <a:r>
              <a:rPr lang="en-IN" b="1" dirty="0"/>
              <a:t>YES</a:t>
            </a:r>
          </a:p>
          <a:p>
            <a:r>
              <a:rPr lang="en-IN" dirty="0"/>
              <a:t>Will we have some idea of what can be done and how to use NLP in the real world to solve some of our problems – </a:t>
            </a:r>
            <a:r>
              <a:rPr lang="en-IN" b="1" dirty="0"/>
              <a:t>YES</a:t>
            </a:r>
          </a:p>
          <a:p>
            <a:pPr marL="0" indent="0">
              <a:buNone/>
            </a:pP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323981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9FF84-5C07-FE3A-0A29-FFDC09BC0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EE5B5-3332-40E6-9D77-CD32D13C8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E3878E-F030-A9E9-3D85-EEFA7294F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76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6854-15B9-FC73-C6D6-B5F84F69D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Introduction to Natural Language Processing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1328F-068C-8AE9-0054-CF115E630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Natural language processing (NLP)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is a field of artificial intelligence that focuses on enabling computers to understand, interpret, and generate human language.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has a wide range of applications in business, some examples include: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478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5CD01-A043-561E-A155-72AE5505B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Text classification &amp; </a:t>
            </a:r>
            <a:r>
              <a:rPr lang="en-IN" b="1" dirty="0">
                <a:solidFill>
                  <a:srgbClr val="000000"/>
                </a:solidFill>
                <a:latin typeface="Helvetica Neue"/>
              </a:rPr>
              <a:t>S</a:t>
            </a:r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entiment analysis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DD756-46F3-4606-0578-D9D1405C0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classify and analyze the sentiment of customer reviews, social media posts, and support tickets to understand customer sentiment and improve the customer experience.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0230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89F2F-E049-7315-4A6E-B3DAC9977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Chatbots and virtual assistants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30250-B4DE-D58A-C11E-F44F6BE54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build chatbots and virtual assistants that can understand and respond to customer queries and requests in a natural way.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6665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2F93C-1F68-AFB4-8773-713C9CAAD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Content recommendation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9D4B1-0A25-A3CC-B8EB-C2B64C110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analyze the content of an article or product description and recommend related content to users.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2487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C0DFA-F63A-3B14-EE3C-6D7ED1DC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Language translation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B7A30-1162-55FF-2AFD-0AA5A9080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translate text from one language to another, enabling businesses to communicate with customers in their preferred language.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5013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D3A4-B230-BE3A-1F21-1E1F8EAD8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Data mining and information extraction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3C20E-873D-0A92-AE34-15F9E41F2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extract useful information from large amounts of unstructured text data, such as resumes, research papers, and news articles.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190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30807-94BE-7DD0-2157-CF962F4E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Email sorting and categorization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B51D1-1E44-5699-A757-9217B8721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sort and categorize emails, making it easier for businesses to manage and respond to customer inquiries.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4259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349</Words>
  <Application>Microsoft Office PowerPoint</Application>
  <PresentationFormat>Widescreen</PresentationFormat>
  <Paragraphs>27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Helvetica Neue</vt:lpstr>
      <vt:lpstr>Office Theme</vt:lpstr>
      <vt:lpstr>NLP</vt:lpstr>
      <vt:lpstr>PowerPoint Presentation</vt:lpstr>
      <vt:lpstr>Introduction to Natural Language Processing</vt:lpstr>
      <vt:lpstr>Text classification &amp; Sentiment analysis</vt:lpstr>
      <vt:lpstr>Chatbots and virtual assistants</vt:lpstr>
      <vt:lpstr>Content recommendation</vt:lpstr>
      <vt:lpstr>Language translation</vt:lpstr>
      <vt:lpstr>Data mining and information extraction</vt:lpstr>
      <vt:lpstr>Email sorting and categorization</vt:lpstr>
      <vt:lpstr>Sentiment analysis in financial markets</vt:lpstr>
      <vt:lpstr>Fraud detection</vt:lpstr>
      <vt:lpstr>So, what do we want to achieve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NLP</dc:title>
  <dc:creator>Siddharth Kothotya</dc:creator>
  <cp:lastModifiedBy>Siddharth Kothotya</cp:lastModifiedBy>
  <cp:revision>1</cp:revision>
  <dcterms:created xsi:type="dcterms:W3CDTF">2023-01-07T07:40:06Z</dcterms:created>
  <dcterms:modified xsi:type="dcterms:W3CDTF">2023-01-07T08:23:26Z</dcterms:modified>
</cp:coreProperties>
</file>

<file path=docProps/thumbnail.jpeg>
</file>